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83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72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90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20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51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2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33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70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8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42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69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6EF64-37C8-491C-AD71-21AF618FE16F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9D4A4-92FE-4609-8E13-319E235ABA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98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809787"/>
            <a:ext cx="9144000" cy="2387600"/>
          </a:xfrm>
        </p:spPr>
        <p:txBody>
          <a:bodyPr/>
          <a:lstStyle/>
          <a:p>
            <a:r>
              <a:rPr lang="ru-RU" dirty="0" smtClean="0">
                <a:solidFill>
                  <a:srgbClr val="CC9900"/>
                </a:solidFill>
              </a:rPr>
              <a:t>Проект </a:t>
            </a:r>
            <a:r>
              <a:rPr lang="en-US" dirty="0" smtClean="0">
                <a:solidFill>
                  <a:srgbClr val="CC9900"/>
                </a:solidFill>
              </a:rPr>
              <a:t>project-heroes</a:t>
            </a:r>
            <a:endParaRPr lang="ru-RU" dirty="0">
              <a:solidFill>
                <a:srgbClr val="CC99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 smtClean="0">
                <a:solidFill>
                  <a:srgbClr val="FFC000"/>
                </a:solidFill>
              </a:rPr>
              <a:t>Создали: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dirty="0" smtClean="0">
                <a:solidFill>
                  <a:srgbClr val="FFC000"/>
                </a:solidFill>
              </a:rPr>
              <a:t>Си</a:t>
            </a:r>
            <a:r>
              <a:rPr lang="ru-RU" dirty="0" smtClean="0">
                <a:solidFill>
                  <a:srgbClr val="FFC000"/>
                </a:solidFill>
              </a:rPr>
              <a:t>роткин Семен Юрьевич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dirty="0" smtClean="0">
                <a:solidFill>
                  <a:srgbClr val="FFC000"/>
                </a:solidFill>
              </a:rPr>
              <a:t>Зубарев Филипп Олегович</a:t>
            </a:r>
          </a:p>
          <a:p>
            <a:pPr marL="457200" indent="-457200" algn="l">
              <a:buFont typeface="+mj-lt"/>
              <a:buAutoNum type="arabicPeriod"/>
            </a:pPr>
            <a:endParaRPr lang="ru-RU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Введение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CC9900"/>
                </a:solidFill>
              </a:rPr>
              <a:t>Стратегическое и логическое мышление очень важно в наше время, время постоянного соперничества. </a:t>
            </a:r>
            <a:r>
              <a:rPr lang="ru-RU" dirty="0" smtClean="0">
                <a:solidFill>
                  <a:srgbClr val="CC9900"/>
                </a:solidFill>
              </a:rPr>
              <a:t>Проект </a:t>
            </a:r>
            <a:r>
              <a:rPr lang="en-US" dirty="0" smtClean="0">
                <a:solidFill>
                  <a:srgbClr val="CC9900"/>
                </a:solidFill>
              </a:rPr>
              <a:t>project-heroes</a:t>
            </a:r>
            <a:r>
              <a:rPr lang="ru-RU" dirty="0" smtClean="0">
                <a:solidFill>
                  <a:srgbClr val="CC9900"/>
                </a:solidFill>
              </a:rPr>
              <a:t> служит для этих навыков в подрастающем поколении, так как детям больше нравятся красивые игры, чем «скучные» уроки и книжки. </a:t>
            </a:r>
          </a:p>
        </p:txBody>
      </p:sp>
    </p:spTree>
    <p:extLst>
      <p:ext uri="{BB962C8B-B14F-4D97-AF65-F5344CB8AC3E}">
        <p14:creationId xmlns:p14="http://schemas.microsoft.com/office/powerpoint/2010/main" val="365631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Описание</a:t>
            </a:r>
            <a:r>
              <a:rPr lang="ru-RU" dirty="0" smtClean="0">
                <a:solidFill>
                  <a:srgbClr val="CC9900"/>
                </a:solidFill>
              </a:rPr>
              <a:t> реализации</a:t>
            </a:r>
            <a:endParaRPr lang="ru-RU" dirty="0">
              <a:solidFill>
                <a:srgbClr val="CC99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CC9900"/>
                </a:solidFill>
              </a:rPr>
              <a:t>В основе программы лежат классы </a:t>
            </a:r>
            <a:r>
              <a:rPr lang="en-US" dirty="0" smtClean="0">
                <a:solidFill>
                  <a:srgbClr val="CC9900"/>
                </a:solidFill>
              </a:rPr>
              <a:t>Field</a:t>
            </a:r>
            <a:r>
              <a:rPr lang="ru-RU" dirty="0" smtClean="0">
                <a:solidFill>
                  <a:srgbClr val="CC9900"/>
                </a:solidFill>
              </a:rPr>
              <a:t>,</a:t>
            </a:r>
            <a:r>
              <a:rPr lang="en-US" dirty="0" smtClean="0">
                <a:solidFill>
                  <a:srgbClr val="CC9900"/>
                </a:solidFill>
              </a:rPr>
              <a:t> House, Cell, </a:t>
            </a:r>
            <a:r>
              <a:rPr lang="en-US" dirty="0" err="1" smtClean="0">
                <a:solidFill>
                  <a:srgbClr val="CC9900"/>
                </a:solidFill>
              </a:rPr>
              <a:t>FightBoard</a:t>
            </a:r>
            <a:r>
              <a:rPr lang="ru-RU" dirty="0" smtClean="0">
                <a:solidFill>
                  <a:srgbClr val="CC9900"/>
                </a:solidFill>
              </a:rPr>
              <a:t>, </a:t>
            </a:r>
            <a:r>
              <a:rPr lang="en-US" dirty="0" smtClean="0">
                <a:solidFill>
                  <a:srgbClr val="CC9900"/>
                </a:solidFill>
              </a:rPr>
              <a:t>Player</a:t>
            </a:r>
            <a:r>
              <a:rPr lang="ru-RU" dirty="0" smtClean="0">
                <a:solidFill>
                  <a:srgbClr val="CC9900"/>
                </a:solidFill>
              </a:rPr>
              <a:t>, </a:t>
            </a:r>
            <a:r>
              <a:rPr lang="en-US" dirty="0" smtClean="0">
                <a:solidFill>
                  <a:srgbClr val="CC9900"/>
                </a:solidFill>
              </a:rPr>
              <a:t>Unit, Item.</a:t>
            </a:r>
          </a:p>
          <a:p>
            <a:r>
              <a:rPr lang="ru-RU" dirty="0" smtClean="0">
                <a:solidFill>
                  <a:srgbClr val="CC9900"/>
                </a:solidFill>
              </a:rPr>
              <a:t>Далее поподробнее о них.</a:t>
            </a:r>
          </a:p>
          <a:p>
            <a:endParaRPr lang="ru-RU" dirty="0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0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027" y="250468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Класс</a:t>
            </a:r>
            <a:r>
              <a:rPr lang="en-US" dirty="0" smtClean="0">
                <a:solidFill>
                  <a:srgbClr val="FFC000"/>
                </a:solidFill>
              </a:rPr>
              <a:t> Field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8028" y="1825625"/>
            <a:ext cx="11419702" cy="3306548"/>
          </a:xfrm>
        </p:spPr>
        <p:txBody>
          <a:bodyPr/>
          <a:lstStyle/>
          <a:p>
            <a:r>
              <a:rPr lang="ru-RU" dirty="0" smtClean="0">
                <a:solidFill>
                  <a:srgbClr val="CC9900"/>
                </a:solidFill>
              </a:rPr>
              <a:t>Класс </a:t>
            </a:r>
            <a:r>
              <a:rPr lang="en-US" dirty="0" smtClean="0">
                <a:solidFill>
                  <a:srgbClr val="CC9900"/>
                </a:solidFill>
              </a:rPr>
              <a:t>Field </a:t>
            </a:r>
            <a:r>
              <a:rPr lang="ru-RU" dirty="0" smtClean="0">
                <a:solidFill>
                  <a:srgbClr val="CC9900"/>
                </a:solidFill>
              </a:rPr>
              <a:t>описывает общее игровое поле, на котором есть: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rgbClr val="CC9900"/>
                </a:solidFill>
              </a:rPr>
              <a:t>Игроки (класс </a:t>
            </a:r>
            <a:r>
              <a:rPr lang="en-US" dirty="0" smtClean="0">
                <a:solidFill>
                  <a:srgbClr val="CC9900"/>
                </a:solidFill>
              </a:rPr>
              <a:t>Player</a:t>
            </a:r>
            <a:r>
              <a:rPr lang="ru-RU" dirty="0" smtClean="0">
                <a:solidFill>
                  <a:srgbClr val="CC9900"/>
                </a:solidFill>
              </a:rPr>
              <a:t>), у которых есть существа </a:t>
            </a:r>
            <a:r>
              <a:rPr lang="en-US" dirty="0" smtClean="0">
                <a:solidFill>
                  <a:srgbClr val="CC9900"/>
                </a:solidFill>
              </a:rPr>
              <a:t>(</a:t>
            </a:r>
            <a:r>
              <a:rPr lang="ru-RU" dirty="0" smtClean="0">
                <a:solidFill>
                  <a:srgbClr val="CC9900"/>
                </a:solidFill>
              </a:rPr>
              <a:t>класс </a:t>
            </a:r>
            <a:r>
              <a:rPr lang="en-US" dirty="0" smtClean="0">
                <a:solidFill>
                  <a:srgbClr val="CC9900"/>
                </a:solidFill>
              </a:rPr>
              <a:t>Unit)</a:t>
            </a:r>
            <a:r>
              <a:rPr lang="ru-RU" dirty="0" smtClean="0">
                <a:solidFill>
                  <a:srgbClr val="CC9900"/>
                </a:solidFill>
              </a:rPr>
              <a:t>, предметы, которые усиливают их (класс </a:t>
            </a:r>
            <a:r>
              <a:rPr lang="en-US" dirty="0" smtClean="0">
                <a:solidFill>
                  <a:srgbClr val="CC9900"/>
                </a:solidFill>
              </a:rPr>
              <a:t>Item</a:t>
            </a:r>
            <a:r>
              <a:rPr lang="ru-RU" dirty="0" smtClean="0">
                <a:solidFill>
                  <a:srgbClr val="CC9900"/>
                </a:solidFill>
              </a:rPr>
              <a:t>)</a:t>
            </a:r>
            <a:r>
              <a:rPr lang="en-US" dirty="0" smtClean="0">
                <a:solidFill>
                  <a:srgbClr val="CC9900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rgbClr val="CC9900"/>
                </a:solidFill>
              </a:rPr>
              <a:t>Места жилищ существ </a:t>
            </a:r>
            <a:r>
              <a:rPr lang="en-US" dirty="0" smtClean="0">
                <a:solidFill>
                  <a:srgbClr val="CC9900"/>
                </a:solidFill>
              </a:rPr>
              <a:t>(</a:t>
            </a:r>
            <a:r>
              <a:rPr lang="ru-RU" dirty="0" smtClean="0">
                <a:solidFill>
                  <a:srgbClr val="CC9900"/>
                </a:solidFill>
              </a:rPr>
              <a:t>класс </a:t>
            </a:r>
            <a:r>
              <a:rPr lang="en-US" dirty="0" smtClean="0">
                <a:solidFill>
                  <a:srgbClr val="CC9900"/>
                </a:solidFill>
              </a:rPr>
              <a:t>House).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rgbClr val="CC9900"/>
                </a:solidFill>
              </a:rPr>
              <a:t>Предметы, которые можно подобрать (деньги, щиты, оружия) </a:t>
            </a:r>
            <a:r>
              <a:rPr lang="en-US" dirty="0" smtClean="0">
                <a:solidFill>
                  <a:srgbClr val="CC9900"/>
                </a:solidFill>
              </a:rPr>
              <a:t>(</a:t>
            </a:r>
            <a:r>
              <a:rPr lang="ru-RU" dirty="0" smtClean="0">
                <a:solidFill>
                  <a:srgbClr val="CC9900"/>
                </a:solidFill>
              </a:rPr>
              <a:t>класс </a:t>
            </a:r>
            <a:r>
              <a:rPr lang="en-US" dirty="0" smtClean="0">
                <a:solidFill>
                  <a:srgbClr val="CC9900"/>
                </a:solidFill>
              </a:rPr>
              <a:t>Item)</a:t>
            </a:r>
            <a:endParaRPr lang="ru-RU" dirty="0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95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s://sun9-54.userapi.com/c855424/v855424477/1d9fb5/kgSyKI9u6x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8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"/>
            <a:ext cx="12192000" cy="68562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Заключение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CC9900"/>
                </a:solidFill>
              </a:rPr>
              <a:t>Возможности расширения проекта обширны и велики. Готов ответить на </a:t>
            </a:r>
            <a:r>
              <a:rPr lang="ru-RU" smtClean="0">
                <a:solidFill>
                  <a:srgbClr val="CC9900"/>
                </a:solidFill>
              </a:rPr>
              <a:t>ваши вопросы.</a:t>
            </a:r>
            <a:endParaRPr lang="ru-RU" dirty="0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7100" y="4925218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C000"/>
                </a:solidFill>
              </a:rPr>
              <a:t>Спасибо за внимание!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155</Words>
  <Application>Microsoft Office PowerPoint</Application>
  <PresentationFormat>Широкоэкранный</PresentationFormat>
  <Paragraphs>17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Проект project-heroes</vt:lpstr>
      <vt:lpstr>Введение</vt:lpstr>
      <vt:lpstr>Описание реализации</vt:lpstr>
      <vt:lpstr>Класс Field</vt:lpstr>
      <vt:lpstr>Презентация PowerPoint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project-heroes</dc:title>
  <dc:creator>Ученик</dc:creator>
  <cp:lastModifiedBy>Ученик</cp:lastModifiedBy>
  <cp:revision>4</cp:revision>
  <dcterms:created xsi:type="dcterms:W3CDTF">2020-01-20T13:08:11Z</dcterms:created>
  <dcterms:modified xsi:type="dcterms:W3CDTF">2020-01-20T13:34:23Z</dcterms:modified>
</cp:coreProperties>
</file>